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2682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4B7C-A390-4247-92AC-5913E56036EC}" type="datetimeFigureOut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5D214-85F1-44E5-8993-1E6A6FCC2C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268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33B20-697F-4C13-B740-AC1F91E2F0C4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86A2-5390-44DB-B3D2-2399C00437DA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2B2-DA8D-4286-B5F9-11633360BE21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57AE3-5F8C-4A96-BE03-936D82827EAF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F15F-A0AB-4F18-B998-747B1BE9E186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7E78-2BA6-4F0F-BAA4-D327121FEC66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93FF3-9DE3-4960-A211-7D0F7CD43D11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1A619-F2FB-40EC-B8B5-822AE4E4A06E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0A45-F2AA-4280-9685-C3D82067A327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B58E3-5F3E-491A-A4A8-8EA46FD9257C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80CD-E6C6-4E18-A572-98D00E804008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5FA90-02FA-4AAE-AE7E-478145233A82}" type="datetime1">
              <a:rPr lang="en-US" smtClean="0"/>
              <a:pPr/>
              <a:t>4/27/2016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41" y="2339975"/>
            <a:ext cx="8445759" cy="1470025"/>
          </a:xfrm>
        </p:spPr>
        <p:txBody>
          <a:bodyPr/>
          <a:lstStyle/>
          <a:p>
            <a:r>
              <a:rPr lang="sr-Latn-RS" dirty="0" smtClean="0"/>
              <a:t>Ovde uneti naslov prezentacije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038600"/>
            <a:ext cx="8382000" cy="1752600"/>
          </a:xfrm>
        </p:spPr>
        <p:txBody>
          <a:bodyPr>
            <a:normAutofit lnSpcReduction="10000"/>
          </a:bodyPr>
          <a:lstStyle/>
          <a:p>
            <a:r>
              <a:rPr lang="sr-Latn-RS" sz="2400" dirty="0" smtClean="0"/>
              <a:t>Ime i prezime prvog autora</a:t>
            </a:r>
            <a:r>
              <a:rPr lang="sr-Latn-RS" sz="2400" baseline="30000" dirty="0" smtClean="0"/>
              <a:t>1</a:t>
            </a:r>
            <a:r>
              <a:rPr lang="sr-Latn-RS" sz="2400" dirty="0" smtClean="0"/>
              <a:t>, ime i prezime drugog autora</a:t>
            </a:r>
            <a:r>
              <a:rPr lang="sr-Latn-RS" sz="2400" baseline="30000" dirty="0" smtClean="0"/>
              <a:t>2</a:t>
            </a:r>
            <a:r>
              <a:rPr lang="sr-Latn-RS" sz="2400" dirty="0" smtClean="0"/>
              <a:t>, itd.</a:t>
            </a:r>
          </a:p>
          <a:p>
            <a:endParaRPr lang="sr-Latn-RS" sz="2400" dirty="0" smtClean="0"/>
          </a:p>
          <a:p>
            <a:r>
              <a:rPr lang="sr-Latn-RS" sz="2400" baseline="30000" dirty="0" smtClean="0"/>
              <a:t>1 </a:t>
            </a:r>
            <a:r>
              <a:rPr lang="sr-Latn-RS" sz="2400" dirty="0" smtClean="0"/>
              <a:t>Institucija prvog autora</a:t>
            </a:r>
          </a:p>
          <a:p>
            <a:r>
              <a:rPr lang="sr-Latn-RS" sz="2400" baseline="30000" dirty="0" smtClean="0"/>
              <a:t>2 </a:t>
            </a:r>
            <a:r>
              <a:rPr lang="sr-Latn-RS" sz="2400" dirty="0" smtClean="0"/>
              <a:t>Institucija drugog autora</a:t>
            </a:r>
            <a:endParaRPr lang="en-US" sz="2400" baseline="30000" dirty="0"/>
          </a:p>
        </p:txBody>
      </p:sp>
      <p:pic>
        <p:nvPicPr>
          <p:cNvPr id="1026" name="Picture 2" descr="D:\RTB BOR - FSF&amp;SAP\12 Internal\06 QA\GRF Zastava\fakultet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499" y="0"/>
            <a:ext cx="887301" cy="1116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580400" y="18871"/>
            <a:ext cx="1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chemeClr val="bg1">
                    <a:lumMod val="50000"/>
                  </a:schemeClr>
                </a:solidFill>
              </a:rPr>
              <a:t>GRAĐEVINSKI </a:t>
            </a:r>
          </a:p>
          <a:p>
            <a:r>
              <a:rPr lang="sr-Latn-RS" b="1" dirty="0" smtClean="0">
                <a:solidFill>
                  <a:schemeClr val="bg1">
                    <a:lumMod val="50000"/>
                  </a:schemeClr>
                </a:solidFill>
              </a:rPr>
              <a:t>FAKULTET</a:t>
            </a:r>
          </a:p>
          <a:p>
            <a:r>
              <a:rPr lang="sr-Latn-RS" b="1" dirty="0" smtClean="0">
                <a:solidFill>
                  <a:schemeClr val="bg1">
                    <a:lumMod val="50000"/>
                  </a:schemeClr>
                </a:solidFill>
              </a:rPr>
              <a:t>UNIVERZITETA</a:t>
            </a:r>
          </a:p>
          <a:p>
            <a:r>
              <a:rPr lang="sr-Latn-RS" dirty="0" smtClean="0">
                <a:solidFill>
                  <a:schemeClr val="bg1">
                    <a:lumMod val="50000"/>
                  </a:schemeClr>
                </a:solidFill>
              </a:rPr>
              <a:t>U BEOGRADU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20574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b="1" dirty="0" smtClean="0">
                <a:solidFill>
                  <a:srgbClr val="0070C0"/>
                </a:solidFill>
              </a:rPr>
              <a:t>FACING THE FUTURE 2016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6200" y="5943600"/>
            <a:ext cx="7632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sr-Latn-RS" b="1" dirty="0" smtClean="0">
                <a:solidFill>
                  <a:schemeClr val="accent2">
                    <a:lumMod val="75000"/>
                  </a:schemeClr>
                </a:solidFill>
              </a:rPr>
              <a:t>VAŽNA NAPOMENA: KOD ODREĐIVANJA BROJA SLAJDOVA IMATI U VIDU DA JE PREDVIĐENO DA PREZENTACIJA TRAJE 10 MINUTA + 5 MINUTA  ZA DISKUSIJU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 descr="logo2016eng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99193" y="76200"/>
            <a:ext cx="4159007" cy="111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/>
          <a:lstStyle/>
          <a:p>
            <a:pPr algn="l"/>
            <a:r>
              <a:rPr lang="sr-Latn-RS" dirty="0" smtClean="0"/>
              <a:t>  Ovde uneti naslov slajda</a:t>
            </a:r>
            <a:endParaRPr lang="en-US" dirty="0"/>
          </a:p>
        </p:txBody>
      </p:sp>
      <p:pic>
        <p:nvPicPr>
          <p:cNvPr id="4" name="Content Placeholder 3" descr="logo-pm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91400" y="1120422"/>
            <a:ext cx="1706881" cy="63217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28600" y="1447800"/>
            <a:ext cx="70866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D:\RTB BOR - FSF&amp;SAP\12 Internal\06 QA\GRF Zastava\fakultet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805547" cy="1013177"/>
          </a:xfrm>
          <a:prstGeom prst="rect">
            <a:avLst/>
          </a:prstGeom>
          <a:noFill/>
        </p:spPr>
      </p:pic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z="1100" smtClean="0"/>
              <a:pPr/>
              <a:t>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z="1100" dirty="0" smtClean="0"/>
              <a:t>Facing the future 2016, Beograd</a:t>
            </a:r>
            <a:endParaRPr lang="en-US" sz="1100" dirty="0"/>
          </a:p>
        </p:txBody>
      </p:sp>
      <p:sp>
        <p:nvSpPr>
          <p:cNvPr id="24" name="TextBox 23"/>
          <p:cNvSpPr txBox="1"/>
          <p:nvPr/>
        </p:nvSpPr>
        <p:spPr>
          <a:xfrm>
            <a:off x="5443948" y="0"/>
            <a:ext cx="37000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sr-Latn-RS" sz="1100" dirty="0" smtClean="0">
                <a:solidFill>
                  <a:schemeClr val="bg1">
                    <a:lumMod val="50000"/>
                  </a:schemeClr>
                </a:solidFill>
              </a:rPr>
              <a:t>Naziv prezentacije,</a:t>
            </a:r>
          </a:p>
          <a:p>
            <a:pPr algn="r"/>
            <a:r>
              <a:rPr lang="en-US" sz="1100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sr-Latn-RS" sz="1100" dirty="0" smtClean="0">
                <a:solidFill>
                  <a:schemeClr val="bg1">
                    <a:lumMod val="50000"/>
                  </a:schemeClr>
                </a:solidFill>
              </a:rPr>
              <a:t>me i prezime prvog autora, ime i prezime drugog autora, etc.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Ovde uneti naslov prezentacije</vt:lpstr>
      <vt:lpstr>  Ovde uneti naslov slajda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N.</dc:creator>
  <cp:lastModifiedBy>ksavic</cp:lastModifiedBy>
  <cp:revision>14</cp:revision>
  <dcterms:created xsi:type="dcterms:W3CDTF">2006-08-16T00:00:00Z</dcterms:created>
  <dcterms:modified xsi:type="dcterms:W3CDTF">2016-04-27T10:06:22Z</dcterms:modified>
</cp:coreProperties>
</file>